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89212" y="2844114"/>
            <a:ext cx="8915399" cy="2262781"/>
          </a:xfrm>
        </p:spPr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</a:rPr>
              <a:t>SEMESTR W CHINACH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b="1" dirty="0" smtClean="0">
              <a:solidFill>
                <a:srgbClr val="0070C0"/>
              </a:solidFill>
            </a:endParaRPr>
          </a:p>
          <a:p>
            <a:r>
              <a:rPr lang="pl-PL" b="1" dirty="0" smtClean="0">
                <a:solidFill>
                  <a:srgbClr val="0070C0"/>
                </a:solidFill>
              </a:rPr>
              <a:t>HUAZHONG UNIVERSITY OF SCIENCE AND TECHNOLOGY W WUHAN</a:t>
            </a:r>
            <a:endParaRPr lang="pl-PL" b="1" dirty="0">
              <a:solidFill>
                <a:srgbClr val="0070C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886" y="247135"/>
            <a:ext cx="4827373" cy="36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3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84671" y="953730"/>
            <a:ext cx="9993441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TERMIN SKŁADANIA PODAŃ</a:t>
            </a:r>
            <a:r>
              <a:rPr lang="pl-PL" sz="2800" b="1" smtClean="0"/>
              <a:t>: </a:t>
            </a:r>
            <a:r>
              <a:rPr lang="pl-PL" sz="2800" b="1" smtClean="0">
                <a:solidFill>
                  <a:srgbClr val="FF0000"/>
                </a:solidFill>
              </a:rPr>
              <a:t>31 PAŹDZIERNIKA </a:t>
            </a:r>
            <a:r>
              <a:rPr lang="pl-PL" sz="2800" b="1" smtClean="0">
                <a:solidFill>
                  <a:srgbClr val="FF0000"/>
                </a:solidFill>
              </a:rPr>
              <a:t>2018 </a:t>
            </a:r>
            <a:r>
              <a:rPr lang="pl-PL" sz="2800" b="1" dirty="0" smtClean="0">
                <a:solidFill>
                  <a:srgbClr val="FF0000"/>
                </a:solidFill>
              </a:rPr>
              <a:t>r.</a:t>
            </a:r>
          </a:p>
          <a:p>
            <a:endParaRPr lang="pl-PL" sz="2800" b="1" dirty="0"/>
          </a:p>
          <a:p>
            <a:r>
              <a:rPr lang="pl-PL" sz="2400" b="1" dirty="0" smtClean="0"/>
              <a:t>PODANIE NALEŻY KIEROWAĆ DO PROREKTORA DS. WSPÓŁPRACY </a:t>
            </a:r>
          </a:p>
          <a:p>
            <a:r>
              <a:rPr lang="pl-PL" sz="2400" b="1" dirty="0" smtClean="0"/>
              <a:t>MIĘDZYNARODOWEJ – prof. dr hab. GRZEGORZA OSTASZA</a:t>
            </a:r>
          </a:p>
          <a:p>
            <a:endParaRPr lang="pl-PL" sz="2400" b="1" dirty="0"/>
          </a:p>
          <a:p>
            <a:endParaRPr lang="pl-PL" sz="2400" b="1" dirty="0" smtClean="0"/>
          </a:p>
          <a:p>
            <a:r>
              <a:rPr lang="pl-PL" sz="2400" b="1" dirty="0" smtClean="0"/>
              <a:t>SKŁADANIE PODAŃ: DZIAŁ WSPÓŁPRACY MIĘDZYNARODOWEJ, </a:t>
            </a:r>
          </a:p>
          <a:p>
            <a:r>
              <a:rPr lang="pl-PL" sz="2400" b="1" dirty="0" smtClean="0"/>
              <a:t>BUD.V pok. 215</a:t>
            </a:r>
          </a:p>
          <a:p>
            <a:endParaRPr lang="pl-PL" sz="2400" b="1" dirty="0"/>
          </a:p>
          <a:p>
            <a:endParaRPr lang="pl-PL" sz="2400" b="1" dirty="0"/>
          </a:p>
          <a:p>
            <a:pPr algn="ctr"/>
            <a:r>
              <a:rPr lang="pl-PL" sz="4800" b="1" dirty="0" smtClean="0">
                <a:solidFill>
                  <a:srgbClr val="FF0000"/>
                </a:solidFill>
              </a:rPr>
              <a:t>ZAPRASZAMY!</a:t>
            </a:r>
            <a:endParaRPr lang="pl-PL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01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478" y="1157415"/>
            <a:ext cx="4762500" cy="4724400"/>
          </a:xfrm>
          <a:prstGeom prst="rect">
            <a:avLst/>
          </a:prstGeom>
        </p:spPr>
      </p:pic>
      <p:cxnSp>
        <p:nvCxnSpPr>
          <p:cNvPr id="4" name="Łącznik prosty ze strzałką 3"/>
          <p:cNvCxnSpPr/>
          <p:nvPr/>
        </p:nvCxnSpPr>
        <p:spPr>
          <a:xfrm>
            <a:off x="4135395" y="323747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ze strzałką 5"/>
          <p:cNvCxnSpPr/>
          <p:nvPr/>
        </p:nvCxnSpPr>
        <p:spPr>
          <a:xfrm>
            <a:off x="4077728" y="3358978"/>
            <a:ext cx="972067" cy="792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270" y="1606378"/>
            <a:ext cx="4372687" cy="264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53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858828" y="593429"/>
            <a:ext cx="99565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b="1" dirty="0" smtClean="0"/>
              <a:t>WUHAN – 10-milionowe miasto w prowincji HUBEI </a:t>
            </a:r>
          </a:p>
          <a:p>
            <a:pPr algn="ctr"/>
            <a:r>
              <a:rPr lang="pl-PL" sz="3200" b="1" dirty="0" smtClean="0"/>
              <a:t>nad rzeką Jangcy</a:t>
            </a:r>
            <a:endParaRPr lang="pl-PL" sz="32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517" y="1917357"/>
            <a:ext cx="2404432" cy="180614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140" y="3973797"/>
            <a:ext cx="3557074" cy="222221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529" y="4216923"/>
            <a:ext cx="2590800" cy="17621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685" y="1856603"/>
            <a:ext cx="24479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14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845276" y="930876"/>
            <a:ext cx="9857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HUAZHONG UNIVERSITY OF SCIENCE AND TECHNOLOGY</a:t>
            </a:r>
            <a:endParaRPr lang="pl-PL" sz="28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133600" y="2026508"/>
            <a:ext cx="928010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800" b="1" dirty="0" smtClean="0"/>
              <a:t> w pierwszej 10–</a:t>
            </a:r>
            <a:r>
              <a:rPr lang="pl-PL" sz="2800" b="1" dirty="0" err="1" smtClean="0"/>
              <a:t>tce</a:t>
            </a:r>
            <a:r>
              <a:rPr lang="pl-PL" sz="2800" b="1" dirty="0" smtClean="0"/>
              <a:t> najlepszych uczelni w Chinach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sz="28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3200" dirty="0" smtClean="0"/>
              <a:t> </a:t>
            </a:r>
            <a:r>
              <a:rPr lang="pl-PL" sz="2800" b="1" dirty="0" smtClean="0"/>
              <a:t>ponad 56 tysięcy studentów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sz="28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800" b="1" dirty="0"/>
              <a:t> </a:t>
            </a:r>
            <a:r>
              <a:rPr lang="pl-PL" sz="2800" b="1" dirty="0" smtClean="0"/>
              <a:t>3 tysiące studentów zagranicznych</a:t>
            </a:r>
          </a:p>
          <a:p>
            <a:endParaRPr lang="pl-PL" sz="28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sz="2800" b="1" dirty="0" smtClean="0"/>
          </a:p>
          <a:p>
            <a:r>
              <a:rPr lang="pl-PL" sz="2800" b="1" dirty="0" smtClean="0">
                <a:solidFill>
                  <a:srgbClr val="0070C0"/>
                </a:solidFill>
              </a:rPr>
              <a:t>          http://english.hust.edu.cn</a:t>
            </a:r>
            <a:endParaRPr lang="pl-PL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48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527" y="3436590"/>
            <a:ext cx="4762500" cy="317182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348" y="132540"/>
            <a:ext cx="4762500" cy="31718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3349" t="11515" r="2976" b="-240"/>
          <a:stretch/>
        </p:blipFill>
        <p:spPr>
          <a:xfrm>
            <a:off x="732688" y="3401960"/>
            <a:ext cx="6050789" cy="324108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478" y="235974"/>
            <a:ext cx="4096914" cy="28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1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56387" y="1366684"/>
            <a:ext cx="4899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CHINY - KRYTERIA NABORU:</a:t>
            </a:r>
            <a:endParaRPr lang="pl-PL" sz="28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067666" y="2121620"/>
            <a:ext cx="83167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b="1" dirty="0" smtClean="0"/>
              <a:t>CO NAJMNIEJ II ROK STUDIÓW I STOPNIA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b="1" dirty="0" smtClean="0"/>
              <a:t>ZGODA DZIEKANA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b="1" dirty="0" smtClean="0"/>
              <a:t>WYSOKA ŚREDNIA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b="1" dirty="0" smtClean="0"/>
              <a:t>BARDZO DOBRA ZNAJOMOŚĆ JĘZYKA ANGIELSKIEGO</a:t>
            </a:r>
            <a:endParaRPr lang="pl-PL" sz="24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35" y="3804016"/>
            <a:ext cx="4896619" cy="26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31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241755" y="1120877"/>
            <a:ext cx="964719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ZAKWALIFIKOWANI STUDENCI MAJĄ ZAPEWNIONE:</a:t>
            </a:r>
          </a:p>
          <a:p>
            <a:endParaRPr lang="pl-PL" sz="28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800" b="1" dirty="0" smtClean="0"/>
              <a:t>ZWOLNIENIE Z OPŁATY ZA STUDIA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800" b="1" dirty="0" smtClean="0"/>
              <a:t>BEZPŁATNY AKADEMIK</a:t>
            </a:r>
          </a:p>
          <a:p>
            <a:endParaRPr lang="pl-PL" sz="2800" b="1" dirty="0" smtClean="0"/>
          </a:p>
          <a:p>
            <a:endParaRPr lang="pl-PL" sz="2800" b="1" dirty="0" smtClean="0"/>
          </a:p>
          <a:p>
            <a:r>
              <a:rPr lang="pl-PL" sz="2800" b="1" dirty="0" smtClean="0"/>
              <a:t>STUDENCI POKRYWAJĄ KOSZTY PODRÓŻY, WYŻYWIENIA</a:t>
            </a:r>
          </a:p>
          <a:p>
            <a:r>
              <a:rPr lang="pl-PL" sz="2800" b="1" dirty="0" smtClean="0"/>
              <a:t>I UBEZPIECZENIA</a:t>
            </a:r>
          </a:p>
          <a:p>
            <a:r>
              <a:rPr lang="pl-PL" sz="2800" b="1" dirty="0" smtClean="0"/>
              <a:t/>
            </a:r>
            <a:br>
              <a:rPr lang="pl-PL" sz="2800" b="1" dirty="0" smtClean="0"/>
            </a:br>
            <a:endParaRPr lang="pl-PL" sz="28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550" y="4848839"/>
            <a:ext cx="225742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8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93794" y="2220097"/>
            <a:ext cx="9100281" cy="37776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l-PL" b="1" cap="all" dirty="0" smtClean="0"/>
              <a:t>Możliwość ubiegania się o stypendium rządu chińskiego</a:t>
            </a:r>
          </a:p>
          <a:p>
            <a:pPr marL="0" indent="0">
              <a:buNone/>
            </a:pPr>
            <a:endParaRPr lang="pl-PL" b="1" cap="all" dirty="0"/>
          </a:p>
          <a:p>
            <a:pPr marL="0" indent="0">
              <a:buNone/>
            </a:pPr>
            <a:r>
              <a:rPr lang="pl-PL" b="1" cap="all" dirty="0"/>
              <a:t>      </a:t>
            </a:r>
            <a:r>
              <a:rPr lang="pl-PL" b="1" dirty="0"/>
              <a:t>http://www.csc.edu.cn/studyinchina/scholarshipdetailen.aspx?cid=97&amp;id=3154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886" y="575103"/>
            <a:ext cx="9334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25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408903" y="1533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657776" y="1135003"/>
            <a:ext cx="99918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SEMESTR LETNI : </a:t>
            </a:r>
            <a:br>
              <a:rPr lang="pl-PL" sz="2400" b="1" dirty="0" smtClean="0"/>
            </a:br>
            <a:r>
              <a:rPr lang="pl-PL" sz="2400" b="1" dirty="0" smtClean="0"/>
              <a:t>luty 2019 – lipiec 2019</a:t>
            </a:r>
            <a:endParaRPr lang="pl-PL" sz="2400" b="1" dirty="0" smtClean="0"/>
          </a:p>
          <a:p>
            <a:endParaRPr lang="pl-PL" sz="2400" b="1" dirty="0"/>
          </a:p>
          <a:p>
            <a:r>
              <a:rPr lang="pl-PL" sz="2400" b="1" dirty="0" smtClean="0"/>
              <a:t>ZALICZANIE PRZEDMIOTÓW PO POWROCIE – DECYZJA DZIEKANA</a:t>
            </a:r>
          </a:p>
          <a:p>
            <a:endParaRPr lang="pl-PL" sz="2400" b="1" dirty="0" smtClean="0"/>
          </a:p>
          <a:p>
            <a:r>
              <a:rPr lang="pl-PL" sz="2400" b="1" dirty="0" smtClean="0"/>
              <a:t>RÓŻNICE PROGRAMOWE DO UZUPEŁNIENIA WG DECYZJI DZIEKANA</a:t>
            </a:r>
            <a:endParaRPr lang="pl-PL" sz="24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855" y="164980"/>
            <a:ext cx="2309120" cy="173818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13902" y="4011827"/>
            <a:ext cx="2954638" cy="221597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91" y="4011827"/>
            <a:ext cx="2954637" cy="221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10088"/>
      </p:ext>
    </p:extLst>
  </p:cSld>
  <p:clrMapOvr>
    <a:masterClrMapping/>
  </p:clrMapOvr>
</p:sld>
</file>

<file path=ppt/theme/theme1.xml><?xml version="1.0" encoding="utf-8"?>
<a:theme xmlns:a="http://schemas.openxmlformats.org/drawingml/2006/main" name="Smug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322</TotalTime>
  <Words>143</Words>
  <Application>Microsoft Office PowerPoint</Application>
  <PresentationFormat>Panoramiczny</PresentationFormat>
  <Paragraphs>47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Wingdings</vt:lpstr>
      <vt:lpstr>Wingdings 3</vt:lpstr>
      <vt:lpstr>Smuga</vt:lpstr>
      <vt:lpstr>SEMESTR W CHINACH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SEMESTR W CHINACH</dc:title>
  <dc:creator>Urszula Kluska</dc:creator>
  <cp:lastModifiedBy>Ewa Kaczan-Winiarska</cp:lastModifiedBy>
  <cp:revision>38</cp:revision>
  <cp:lastPrinted>2016-03-14T08:05:02Z</cp:lastPrinted>
  <dcterms:created xsi:type="dcterms:W3CDTF">2016-02-23T09:49:25Z</dcterms:created>
  <dcterms:modified xsi:type="dcterms:W3CDTF">2018-10-03T10:53:08Z</dcterms:modified>
</cp:coreProperties>
</file>